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4031" r:id="rId2"/>
  </p:sldMasterIdLst>
  <p:notesMasterIdLst>
    <p:notesMasterId r:id="rId29"/>
  </p:notesMasterIdLst>
  <p:sldIdLst>
    <p:sldId id="314" r:id="rId3"/>
    <p:sldId id="321" r:id="rId4"/>
    <p:sldId id="393" r:id="rId5"/>
    <p:sldId id="394" r:id="rId6"/>
    <p:sldId id="395" r:id="rId7"/>
    <p:sldId id="396" r:id="rId8"/>
    <p:sldId id="397" r:id="rId9"/>
    <p:sldId id="399" r:id="rId10"/>
    <p:sldId id="400" r:id="rId11"/>
    <p:sldId id="402" r:id="rId12"/>
    <p:sldId id="401" r:id="rId13"/>
    <p:sldId id="403" r:id="rId14"/>
    <p:sldId id="404" r:id="rId15"/>
    <p:sldId id="409" r:id="rId16"/>
    <p:sldId id="408" r:id="rId17"/>
    <p:sldId id="410" r:id="rId18"/>
    <p:sldId id="411" r:id="rId19"/>
    <p:sldId id="412" r:id="rId20"/>
    <p:sldId id="413" r:id="rId21"/>
    <p:sldId id="405" r:id="rId22"/>
    <p:sldId id="406" r:id="rId23"/>
    <p:sldId id="407" r:id="rId24"/>
    <p:sldId id="414" r:id="rId25"/>
    <p:sldId id="398" r:id="rId26"/>
    <p:sldId id="415" r:id="rId27"/>
    <p:sldId id="311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039"/>
    <a:srgbClr val="F0D2D5"/>
    <a:srgbClr val="C03A1E"/>
    <a:srgbClr val="FAAB36"/>
    <a:srgbClr val="CACACA"/>
    <a:srgbClr val="F1F1F1"/>
    <a:srgbClr val="F78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5D809-6DCD-D44F-9345-63FCCAF3F2BD}" v="63" dt="2026-02-04T07:28:51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86"/>
    <p:restoredTop sz="94468"/>
  </p:normalViewPr>
  <p:slideViewPr>
    <p:cSldViewPr snapToGrid="0">
      <p:cViewPr varScale="1">
        <p:scale>
          <a:sx n="110" d="100"/>
          <a:sy n="110" d="100"/>
        </p:scale>
        <p:origin x="192" y="256"/>
      </p:cViewPr>
      <p:guideLst/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Koblitz" userId="f4deaeec-1f78-494b-98ad-7bcf2218e9d5" providerId="ADAL" clId="{96248BBB-D87B-591E-AE68-84FEF077E1EC}"/>
    <pc:docChg chg="undo custSel addSld delSld modSld sldOrd">
      <pc:chgData name="Julia Koblitz" userId="f4deaeec-1f78-494b-98ad-7bcf2218e9d5" providerId="ADAL" clId="{96248BBB-D87B-591E-AE68-84FEF077E1EC}" dt="2026-02-12T19:02:24.675" v="3658" actId="20577"/>
      <pc:docMkLst>
        <pc:docMk/>
      </pc:docMkLst>
      <pc:sldChg chg="modSp mod">
        <pc:chgData name="Julia Koblitz" userId="f4deaeec-1f78-494b-98ad-7bcf2218e9d5" providerId="ADAL" clId="{96248BBB-D87B-591E-AE68-84FEF077E1EC}" dt="2026-02-04T07:29:52.290" v="3652" actId="20577"/>
        <pc:sldMkLst>
          <pc:docMk/>
          <pc:sldMk cId="2918366507" sldId="311"/>
        </pc:sldMkLst>
        <pc:spChg chg="mod">
          <ac:chgData name="Julia Koblitz" userId="f4deaeec-1f78-494b-98ad-7bcf2218e9d5" providerId="ADAL" clId="{96248BBB-D87B-591E-AE68-84FEF077E1EC}" dt="2026-02-04T07:29:52.290" v="3652" actId="20577"/>
          <ac:spMkLst>
            <pc:docMk/>
            <pc:sldMk cId="2918366507" sldId="311"/>
            <ac:spMk id="5" creationId="{FA166692-4157-A751-6B1B-310F96C7F2B9}"/>
          </ac:spMkLst>
        </pc:spChg>
      </pc:sldChg>
      <pc:sldChg chg="modSp mod">
        <pc:chgData name="Julia Koblitz" userId="f4deaeec-1f78-494b-98ad-7bcf2218e9d5" providerId="ADAL" clId="{96248BBB-D87B-591E-AE68-84FEF077E1EC}" dt="2026-02-04T07:29:16.961" v="3638" actId="404"/>
        <pc:sldMkLst>
          <pc:docMk/>
          <pc:sldMk cId="297443998" sldId="314"/>
        </pc:sldMkLst>
        <pc:spChg chg="mod">
          <ac:chgData name="Julia Koblitz" userId="f4deaeec-1f78-494b-98ad-7bcf2218e9d5" providerId="ADAL" clId="{96248BBB-D87B-591E-AE68-84FEF077E1EC}" dt="2026-02-04T07:29:16.961" v="3638" actId="404"/>
          <ac:spMkLst>
            <pc:docMk/>
            <pc:sldMk cId="297443998" sldId="314"/>
            <ac:spMk id="4" creationId="{40CE5739-DCD7-3AB0-D089-B34515A45ECD}"/>
          </ac:spMkLst>
        </pc:spChg>
        <pc:spChg chg="mod">
          <ac:chgData name="Julia Koblitz" userId="f4deaeec-1f78-494b-98ad-7bcf2218e9d5" providerId="ADAL" clId="{96248BBB-D87B-591E-AE68-84FEF077E1EC}" dt="2026-02-04T07:28:57.177" v="3609" actId="20577"/>
          <ac:spMkLst>
            <pc:docMk/>
            <pc:sldMk cId="297443998" sldId="314"/>
            <ac:spMk id="5" creationId="{1E7F3E70-64C4-9880-1266-C6C3A0C66D90}"/>
          </ac:spMkLst>
        </pc:spChg>
      </pc:sldChg>
      <pc:sldChg chg="addSp modSp new mod">
        <pc:chgData name="Julia Koblitz" userId="f4deaeec-1f78-494b-98ad-7bcf2218e9d5" providerId="ADAL" clId="{96248BBB-D87B-591E-AE68-84FEF077E1EC}" dt="2026-02-04T07:28:30.961" v="3575" actId="1076"/>
        <pc:sldMkLst>
          <pc:docMk/>
          <pc:sldMk cId="85037449" sldId="393"/>
        </pc:sldMkLst>
        <pc:spChg chg="mod">
          <ac:chgData name="Julia Koblitz" userId="f4deaeec-1f78-494b-98ad-7bcf2218e9d5" providerId="ADAL" clId="{96248BBB-D87B-591E-AE68-84FEF077E1EC}" dt="2026-02-03T12:43:35.255" v="1828" actId="20577"/>
          <ac:spMkLst>
            <pc:docMk/>
            <pc:sldMk cId="85037449" sldId="393"/>
            <ac:spMk id="2" creationId="{BA054FD2-D8E9-7E04-CBD8-DB2AAD0F65F9}"/>
          </ac:spMkLst>
        </pc:spChg>
        <pc:spChg chg="mod">
          <ac:chgData name="Julia Koblitz" userId="f4deaeec-1f78-494b-98ad-7bcf2218e9d5" providerId="ADAL" clId="{96248BBB-D87B-591E-AE68-84FEF077E1EC}" dt="2026-02-03T12:45:07.127" v="1906" actId="20577"/>
          <ac:spMkLst>
            <pc:docMk/>
            <pc:sldMk cId="85037449" sldId="393"/>
            <ac:spMk id="3" creationId="{214FA276-CAD3-2A8E-8B7A-1EE8B266838C}"/>
          </ac:spMkLst>
        </pc:spChg>
        <pc:picChg chg="add mod">
          <ac:chgData name="Julia Koblitz" userId="f4deaeec-1f78-494b-98ad-7bcf2218e9d5" providerId="ADAL" clId="{96248BBB-D87B-591E-AE68-84FEF077E1EC}" dt="2026-02-04T07:28:30.961" v="3575" actId="1076"/>
          <ac:picMkLst>
            <pc:docMk/>
            <pc:sldMk cId="85037449" sldId="393"/>
            <ac:picMk id="4" creationId="{7E697D9A-EF1A-C087-1A84-898B8E74C93A}"/>
          </ac:picMkLst>
        </pc:picChg>
      </pc:sldChg>
      <pc:sldChg chg="addSp delSp modSp new mod">
        <pc:chgData name="Julia Koblitz" userId="f4deaeec-1f78-494b-98ad-7bcf2218e9d5" providerId="ADAL" clId="{96248BBB-D87B-591E-AE68-84FEF077E1EC}" dt="2026-02-03T12:47:39.398" v="1959" actId="14100"/>
        <pc:sldMkLst>
          <pc:docMk/>
          <pc:sldMk cId="2670794574" sldId="394"/>
        </pc:sldMkLst>
        <pc:spChg chg="mod">
          <ac:chgData name="Julia Koblitz" userId="f4deaeec-1f78-494b-98ad-7bcf2218e9d5" providerId="ADAL" clId="{96248BBB-D87B-591E-AE68-84FEF077E1EC}" dt="2026-02-03T12:45:18.158" v="1910"/>
          <ac:spMkLst>
            <pc:docMk/>
            <pc:sldMk cId="2670794574" sldId="394"/>
            <ac:spMk id="2" creationId="{50AEC1B8-31CE-FAAA-3057-CA45077FEBCA}"/>
          </ac:spMkLst>
        </pc:spChg>
        <pc:picChg chg="add mod">
          <ac:chgData name="Julia Koblitz" userId="f4deaeec-1f78-494b-98ad-7bcf2218e9d5" providerId="ADAL" clId="{96248BBB-D87B-591E-AE68-84FEF077E1EC}" dt="2026-02-03T12:47:39.398" v="1959" actId="14100"/>
          <ac:picMkLst>
            <pc:docMk/>
            <pc:sldMk cId="2670794574" sldId="394"/>
            <ac:picMk id="7" creationId="{E8C6F2A7-188C-9512-6D3E-1039C7C78847}"/>
          </ac:picMkLst>
        </pc:picChg>
      </pc:sldChg>
      <pc:sldChg chg="addSp delSp modSp add mod">
        <pc:chgData name="Julia Koblitz" userId="f4deaeec-1f78-494b-98ad-7bcf2218e9d5" providerId="ADAL" clId="{96248BBB-D87B-591E-AE68-84FEF077E1EC}" dt="2026-02-03T12:47:43.386" v="1960" actId="14100"/>
        <pc:sldMkLst>
          <pc:docMk/>
          <pc:sldMk cId="2991825099" sldId="395"/>
        </pc:sldMkLst>
        <pc:spChg chg="add mod">
          <ac:chgData name="Julia Koblitz" userId="f4deaeec-1f78-494b-98ad-7bcf2218e9d5" providerId="ADAL" clId="{96248BBB-D87B-591E-AE68-84FEF077E1EC}" dt="2026-02-03T12:47:07.497" v="1948" actId="478"/>
          <ac:spMkLst>
            <pc:docMk/>
            <pc:sldMk cId="2991825099" sldId="395"/>
            <ac:spMk id="4" creationId="{B6D77038-4CA7-8A41-0DF6-FB66CADC6D1D}"/>
          </ac:spMkLst>
        </pc:spChg>
        <pc:picChg chg="add del mod">
          <ac:chgData name="Julia Koblitz" userId="f4deaeec-1f78-494b-98ad-7bcf2218e9d5" providerId="ADAL" clId="{96248BBB-D87B-591E-AE68-84FEF077E1EC}" dt="2026-02-03T12:47:43.386" v="1960" actId="14100"/>
          <ac:picMkLst>
            <pc:docMk/>
            <pc:sldMk cId="2991825099" sldId="395"/>
            <ac:picMk id="5" creationId="{48EF3845-2486-E8D2-16F5-681BEFDA3C6E}"/>
          </ac:picMkLst>
        </pc:picChg>
      </pc:sldChg>
      <pc:sldChg chg="addSp delSp modSp add mod">
        <pc:chgData name="Julia Koblitz" userId="f4deaeec-1f78-494b-98ad-7bcf2218e9d5" providerId="ADAL" clId="{96248BBB-D87B-591E-AE68-84FEF077E1EC}" dt="2026-02-03T12:47:46.889" v="1961" actId="14100"/>
        <pc:sldMkLst>
          <pc:docMk/>
          <pc:sldMk cId="3558503152" sldId="396"/>
        </pc:sldMkLst>
        <pc:spChg chg="add mod">
          <ac:chgData name="Julia Koblitz" userId="f4deaeec-1f78-494b-98ad-7bcf2218e9d5" providerId="ADAL" clId="{96248BBB-D87B-591E-AE68-84FEF077E1EC}" dt="2026-02-03T12:47:01.048" v="1943" actId="478"/>
          <ac:spMkLst>
            <pc:docMk/>
            <pc:sldMk cId="3558503152" sldId="396"/>
            <ac:spMk id="4" creationId="{3AF0C9B7-BDC7-6839-E44D-7013EC8FC69F}"/>
          </ac:spMkLst>
        </pc:spChg>
        <pc:picChg chg="add mod">
          <ac:chgData name="Julia Koblitz" userId="f4deaeec-1f78-494b-98ad-7bcf2218e9d5" providerId="ADAL" clId="{96248BBB-D87B-591E-AE68-84FEF077E1EC}" dt="2026-02-03T12:47:46.889" v="1961" actId="14100"/>
          <ac:picMkLst>
            <pc:docMk/>
            <pc:sldMk cId="3558503152" sldId="396"/>
            <ac:picMk id="5" creationId="{AB0D343E-61EF-2702-ACAC-A34B4733CA90}"/>
          </ac:picMkLst>
        </pc:picChg>
      </pc:sldChg>
      <pc:sldChg chg="addSp delSp modSp add mod">
        <pc:chgData name="Julia Koblitz" userId="f4deaeec-1f78-494b-98ad-7bcf2218e9d5" providerId="ADAL" clId="{96248BBB-D87B-591E-AE68-84FEF077E1EC}" dt="2026-02-03T12:47:51.072" v="1962" actId="14100"/>
        <pc:sldMkLst>
          <pc:docMk/>
          <pc:sldMk cId="2693235866" sldId="397"/>
        </pc:sldMkLst>
        <pc:spChg chg="add mod">
          <ac:chgData name="Julia Koblitz" userId="f4deaeec-1f78-494b-98ad-7bcf2218e9d5" providerId="ADAL" clId="{96248BBB-D87B-591E-AE68-84FEF077E1EC}" dt="2026-02-03T12:46:54.391" v="1938" actId="478"/>
          <ac:spMkLst>
            <pc:docMk/>
            <pc:sldMk cId="2693235866" sldId="397"/>
            <ac:spMk id="4" creationId="{C927C639-7484-3633-8DD7-80075430BB18}"/>
          </ac:spMkLst>
        </pc:spChg>
        <pc:picChg chg="add mod">
          <ac:chgData name="Julia Koblitz" userId="f4deaeec-1f78-494b-98ad-7bcf2218e9d5" providerId="ADAL" clId="{96248BBB-D87B-591E-AE68-84FEF077E1EC}" dt="2026-02-03T12:47:51.072" v="1962" actId="14100"/>
          <ac:picMkLst>
            <pc:docMk/>
            <pc:sldMk cId="2693235866" sldId="397"/>
            <ac:picMk id="5" creationId="{AD50FC96-4135-7F31-33F9-C42C60C1251C}"/>
          </ac:picMkLst>
        </pc:picChg>
      </pc:sldChg>
      <pc:sldChg chg="addSp modSp new mod">
        <pc:chgData name="Julia Koblitz" userId="f4deaeec-1f78-494b-98ad-7bcf2218e9d5" providerId="ADAL" clId="{96248BBB-D87B-591E-AE68-84FEF077E1EC}" dt="2026-02-03T13:46:02.871" v="3329" actId="14100"/>
        <pc:sldMkLst>
          <pc:docMk/>
          <pc:sldMk cId="1924212047" sldId="398"/>
        </pc:sldMkLst>
        <pc:spChg chg="mod">
          <ac:chgData name="Julia Koblitz" userId="f4deaeec-1f78-494b-98ad-7bcf2218e9d5" providerId="ADAL" clId="{96248BBB-D87B-591E-AE68-84FEF077E1EC}" dt="2026-02-03T12:53:13.919" v="2101" actId="20577"/>
          <ac:spMkLst>
            <pc:docMk/>
            <pc:sldMk cId="1924212047" sldId="398"/>
            <ac:spMk id="2" creationId="{71F366E5-9142-4AB4-D034-22AC3B541A96}"/>
          </ac:spMkLst>
        </pc:spChg>
        <pc:picChg chg="add mod">
          <ac:chgData name="Julia Koblitz" userId="f4deaeec-1f78-494b-98ad-7bcf2218e9d5" providerId="ADAL" clId="{96248BBB-D87B-591E-AE68-84FEF077E1EC}" dt="2026-02-03T13:46:02.871" v="3329" actId="14100"/>
          <ac:picMkLst>
            <pc:docMk/>
            <pc:sldMk cId="1924212047" sldId="398"/>
            <ac:picMk id="4" creationId="{E5A669FE-F97F-777D-3EB8-AABD7B6609F0}"/>
          </ac:picMkLst>
        </pc:picChg>
      </pc:sldChg>
      <pc:sldChg chg="addSp modSp new mod">
        <pc:chgData name="Julia Koblitz" userId="f4deaeec-1f78-494b-98ad-7bcf2218e9d5" providerId="ADAL" clId="{96248BBB-D87B-591E-AE68-84FEF077E1EC}" dt="2026-02-03T12:52:15.391" v="2045" actId="1076"/>
        <pc:sldMkLst>
          <pc:docMk/>
          <pc:sldMk cId="3403370456" sldId="399"/>
        </pc:sldMkLst>
        <pc:spChg chg="mod">
          <ac:chgData name="Julia Koblitz" userId="f4deaeec-1f78-494b-98ad-7bcf2218e9d5" providerId="ADAL" clId="{96248BBB-D87B-591E-AE68-84FEF077E1EC}" dt="2026-02-03T12:51:25.370" v="2001" actId="20577"/>
          <ac:spMkLst>
            <pc:docMk/>
            <pc:sldMk cId="3403370456" sldId="399"/>
            <ac:spMk id="2" creationId="{934C2722-A50A-EA3C-32F9-A9B6F28F6A0A}"/>
          </ac:spMkLst>
        </pc:spChg>
        <pc:spChg chg="mod">
          <ac:chgData name="Julia Koblitz" userId="f4deaeec-1f78-494b-98ad-7bcf2218e9d5" providerId="ADAL" clId="{96248BBB-D87B-591E-AE68-84FEF077E1EC}" dt="2026-02-03T12:52:11.450" v="2043" actId="20577"/>
          <ac:spMkLst>
            <pc:docMk/>
            <pc:sldMk cId="3403370456" sldId="399"/>
            <ac:spMk id="3" creationId="{F55AB5AA-C693-8E3C-5150-E806D3469BD0}"/>
          </ac:spMkLst>
        </pc:spChg>
        <pc:picChg chg="add mod">
          <ac:chgData name="Julia Koblitz" userId="f4deaeec-1f78-494b-98ad-7bcf2218e9d5" providerId="ADAL" clId="{96248BBB-D87B-591E-AE68-84FEF077E1EC}" dt="2026-02-03T12:52:15.391" v="2045" actId="1076"/>
          <ac:picMkLst>
            <pc:docMk/>
            <pc:sldMk cId="3403370456" sldId="399"/>
            <ac:picMk id="4" creationId="{F3D66E1E-992B-B34B-BBA6-8C157375DA09}"/>
          </ac:picMkLst>
        </pc:picChg>
      </pc:sldChg>
      <pc:sldChg chg="addSp delSp modSp new mod">
        <pc:chgData name="Julia Koblitz" userId="f4deaeec-1f78-494b-98ad-7bcf2218e9d5" providerId="ADAL" clId="{96248BBB-D87B-591E-AE68-84FEF077E1EC}" dt="2026-02-03T12:52:56.141" v="2080" actId="1076"/>
        <pc:sldMkLst>
          <pc:docMk/>
          <pc:sldMk cId="3421501269" sldId="400"/>
        </pc:sldMkLst>
        <pc:spChg chg="mod">
          <ac:chgData name="Julia Koblitz" userId="f4deaeec-1f78-494b-98ad-7bcf2218e9d5" providerId="ADAL" clId="{96248BBB-D87B-591E-AE68-84FEF077E1EC}" dt="2026-02-03T12:52:50.894" v="2078" actId="20577"/>
          <ac:spMkLst>
            <pc:docMk/>
            <pc:sldMk cId="3421501269" sldId="400"/>
            <ac:spMk id="2" creationId="{40257CE6-AD06-D5E0-0B6C-9C8E0B9BEFBC}"/>
          </ac:spMkLst>
        </pc:spChg>
        <pc:picChg chg="add mod">
          <ac:chgData name="Julia Koblitz" userId="f4deaeec-1f78-494b-98ad-7bcf2218e9d5" providerId="ADAL" clId="{96248BBB-D87B-591E-AE68-84FEF077E1EC}" dt="2026-02-03T12:52:56.141" v="2080" actId="1076"/>
          <ac:picMkLst>
            <pc:docMk/>
            <pc:sldMk cId="3421501269" sldId="400"/>
            <ac:picMk id="4" creationId="{BA8FBCF2-BF45-2D5E-A9F3-DBC84152FD20}"/>
          </ac:picMkLst>
        </pc:picChg>
      </pc:sldChg>
      <pc:sldChg chg="addSp delSp modSp new mod">
        <pc:chgData name="Julia Koblitz" userId="f4deaeec-1f78-494b-98ad-7bcf2218e9d5" providerId="ADAL" clId="{96248BBB-D87B-591E-AE68-84FEF077E1EC}" dt="2026-02-03T13:58:22.042" v="3557" actId="20577"/>
        <pc:sldMkLst>
          <pc:docMk/>
          <pc:sldMk cId="953299010" sldId="401"/>
        </pc:sldMkLst>
        <pc:spChg chg="mod">
          <ac:chgData name="Julia Koblitz" userId="f4deaeec-1f78-494b-98ad-7bcf2218e9d5" providerId="ADAL" clId="{96248BBB-D87B-591E-AE68-84FEF077E1EC}" dt="2026-02-03T12:58:21.796" v="2204" actId="20577"/>
          <ac:spMkLst>
            <pc:docMk/>
            <pc:sldMk cId="953299010" sldId="401"/>
            <ac:spMk id="2" creationId="{499397E0-9857-C96D-3DFD-AF3BAD714D67}"/>
          </ac:spMkLst>
        </pc:spChg>
        <pc:spChg chg="mod">
          <ac:chgData name="Julia Koblitz" userId="f4deaeec-1f78-494b-98ad-7bcf2218e9d5" providerId="ADAL" clId="{96248BBB-D87B-591E-AE68-84FEF077E1EC}" dt="2026-02-03T13:58:22.042" v="3557" actId="20577"/>
          <ac:spMkLst>
            <pc:docMk/>
            <pc:sldMk cId="953299010" sldId="401"/>
            <ac:spMk id="3" creationId="{0E3A9268-8579-9891-FB1E-8828D8BF1B25}"/>
          </ac:spMkLst>
        </pc:spChg>
        <pc:picChg chg="add mod">
          <ac:chgData name="Julia Koblitz" userId="f4deaeec-1f78-494b-98ad-7bcf2218e9d5" providerId="ADAL" clId="{96248BBB-D87B-591E-AE68-84FEF077E1EC}" dt="2026-02-03T13:58:02.989" v="3533" actId="1076"/>
          <ac:picMkLst>
            <pc:docMk/>
            <pc:sldMk cId="953299010" sldId="401"/>
            <ac:picMk id="5" creationId="{87B5F7CF-4ABD-EA03-15D0-C33316BDD1C9}"/>
          </ac:picMkLst>
        </pc:picChg>
      </pc:sldChg>
      <pc:sldChg chg="addSp delSp modSp new mod ord modClrScheme chgLayout">
        <pc:chgData name="Julia Koblitz" userId="f4deaeec-1f78-494b-98ad-7bcf2218e9d5" providerId="ADAL" clId="{96248BBB-D87B-591E-AE68-84FEF077E1EC}" dt="2026-02-03T12:55:48.145" v="2180" actId="20578"/>
        <pc:sldMkLst>
          <pc:docMk/>
          <pc:sldMk cId="1427855835" sldId="402"/>
        </pc:sldMkLst>
        <pc:spChg chg="mod ord">
          <ac:chgData name="Julia Koblitz" userId="f4deaeec-1f78-494b-98ad-7bcf2218e9d5" providerId="ADAL" clId="{96248BBB-D87B-591E-AE68-84FEF077E1EC}" dt="2026-02-03T12:55:44.288" v="2179" actId="20577"/>
          <ac:spMkLst>
            <pc:docMk/>
            <pc:sldMk cId="1427855835" sldId="402"/>
            <ac:spMk id="4" creationId="{1BB9C997-BF17-C1C1-5604-B50762991FC3}"/>
          </ac:spMkLst>
        </pc:spChg>
        <pc:picChg chg="add mod">
          <ac:chgData name="Julia Koblitz" userId="f4deaeec-1f78-494b-98ad-7bcf2218e9d5" providerId="ADAL" clId="{96248BBB-D87B-591E-AE68-84FEF077E1EC}" dt="2026-02-03T12:55:36.809" v="2160" actId="1076"/>
          <ac:picMkLst>
            <pc:docMk/>
            <pc:sldMk cId="1427855835" sldId="402"/>
            <ac:picMk id="11" creationId="{2FDEBCF3-0B22-E815-A4C3-C9D53DFF5BF0}"/>
          </ac:picMkLst>
        </pc:picChg>
      </pc:sldChg>
      <pc:sldChg chg="addSp delSp modSp new mod modAnim">
        <pc:chgData name="Julia Koblitz" userId="f4deaeec-1f78-494b-98ad-7bcf2218e9d5" providerId="ADAL" clId="{96248BBB-D87B-591E-AE68-84FEF077E1EC}" dt="2026-02-03T13:01:37.902" v="2253" actId="20577"/>
        <pc:sldMkLst>
          <pc:docMk/>
          <pc:sldMk cId="1586426177" sldId="403"/>
        </pc:sldMkLst>
        <pc:spChg chg="mod">
          <ac:chgData name="Julia Koblitz" userId="f4deaeec-1f78-494b-98ad-7bcf2218e9d5" providerId="ADAL" clId="{96248BBB-D87B-591E-AE68-84FEF077E1EC}" dt="2026-02-03T13:01:37.902" v="2253" actId="20577"/>
          <ac:spMkLst>
            <pc:docMk/>
            <pc:sldMk cId="1586426177" sldId="403"/>
            <ac:spMk id="2" creationId="{2D5C46AA-E9B3-DE42-BD54-50193DB01A80}"/>
          </ac:spMkLst>
        </pc:spChg>
        <pc:picChg chg="add mod">
          <ac:chgData name="Julia Koblitz" userId="f4deaeec-1f78-494b-98ad-7bcf2218e9d5" providerId="ADAL" clId="{96248BBB-D87B-591E-AE68-84FEF077E1EC}" dt="2026-02-03T12:59:18.271" v="2210" actId="14100"/>
          <ac:picMkLst>
            <pc:docMk/>
            <pc:sldMk cId="1586426177" sldId="403"/>
            <ac:picMk id="4" creationId="{1189764C-2A40-9C98-6141-003EAC2CE763}"/>
          </ac:picMkLst>
        </pc:picChg>
        <pc:picChg chg="add mod">
          <ac:chgData name="Julia Koblitz" userId="f4deaeec-1f78-494b-98ad-7bcf2218e9d5" providerId="ADAL" clId="{96248BBB-D87B-591E-AE68-84FEF077E1EC}" dt="2026-02-03T12:59:39.826" v="2213" actId="14100"/>
          <ac:picMkLst>
            <pc:docMk/>
            <pc:sldMk cId="1586426177" sldId="403"/>
            <ac:picMk id="5" creationId="{05A3E156-B7B8-1201-07E8-4124874F6EFD}"/>
          </ac:picMkLst>
        </pc:picChg>
        <pc:picChg chg="add mod">
          <ac:chgData name="Julia Koblitz" userId="f4deaeec-1f78-494b-98ad-7bcf2218e9d5" providerId="ADAL" clId="{96248BBB-D87B-591E-AE68-84FEF077E1EC}" dt="2026-02-03T12:59:58.374" v="2215" actId="1076"/>
          <ac:picMkLst>
            <pc:docMk/>
            <pc:sldMk cId="1586426177" sldId="403"/>
            <ac:picMk id="6" creationId="{12D7D766-73E4-1474-D5EC-18BB150C419C}"/>
          </ac:picMkLst>
        </pc:picChg>
      </pc:sldChg>
      <pc:sldChg chg="addSp modSp new mod">
        <pc:chgData name="Julia Koblitz" userId="f4deaeec-1f78-494b-98ad-7bcf2218e9d5" providerId="ADAL" clId="{96248BBB-D87B-591E-AE68-84FEF077E1EC}" dt="2026-02-03T13:02:46.610" v="2351" actId="20577"/>
        <pc:sldMkLst>
          <pc:docMk/>
          <pc:sldMk cId="462528473" sldId="404"/>
        </pc:sldMkLst>
        <pc:spChg chg="mod">
          <ac:chgData name="Julia Koblitz" userId="f4deaeec-1f78-494b-98ad-7bcf2218e9d5" providerId="ADAL" clId="{96248BBB-D87B-591E-AE68-84FEF077E1EC}" dt="2026-02-03T13:01:40.433" v="2254"/>
          <ac:spMkLst>
            <pc:docMk/>
            <pc:sldMk cId="462528473" sldId="404"/>
            <ac:spMk id="2" creationId="{3B9174A1-ABA1-9FBA-7B86-FF975B6CBA2C}"/>
          </ac:spMkLst>
        </pc:spChg>
        <pc:spChg chg="mod">
          <ac:chgData name="Julia Koblitz" userId="f4deaeec-1f78-494b-98ad-7bcf2218e9d5" providerId="ADAL" clId="{96248BBB-D87B-591E-AE68-84FEF077E1EC}" dt="2026-02-03T13:02:46.610" v="2351" actId="20577"/>
          <ac:spMkLst>
            <pc:docMk/>
            <pc:sldMk cId="462528473" sldId="404"/>
            <ac:spMk id="3" creationId="{9417772D-44A8-2C45-6265-CAACF05E3B80}"/>
          </ac:spMkLst>
        </pc:spChg>
        <pc:picChg chg="add mod">
          <ac:chgData name="Julia Koblitz" userId="f4deaeec-1f78-494b-98ad-7bcf2218e9d5" providerId="ADAL" clId="{96248BBB-D87B-591E-AE68-84FEF077E1EC}" dt="2026-02-03T13:01:26.896" v="2233" actId="1035"/>
          <ac:picMkLst>
            <pc:docMk/>
            <pc:sldMk cId="462528473" sldId="404"/>
            <ac:picMk id="4" creationId="{71D55A8B-F800-30FF-C724-CF38938603C0}"/>
          </ac:picMkLst>
        </pc:picChg>
      </pc:sldChg>
      <pc:sldChg chg="addSp delSp modSp new mod ord">
        <pc:chgData name="Julia Koblitz" userId="f4deaeec-1f78-494b-98ad-7bcf2218e9d5" providerId="ADAL" clId="{96248BBB-D87B-591E-AE68-84FEF077E1EC}" dt="2026-02-03T13:10:28.758" v="2496" actId="20578"/>
        <pc:sldMkLst>
          <pc:docMk/>
          <pc:sldMk cId="3456524336" sldId="405"/>
        </pc:sldMkLst>
        <pc:spChg chg="mod">
          <ac:chgData name="Julia Koblitz" userId="f4deaeec-1f78-494b-98ad-7bcf2218e9d5" providerId="ADAL" clId="{96248BBB-D87B-591E-AE68-84FEF077E1EC}" dt="2026-02-03T13:03:34.736" v="2371" actId="20577"/>
          <ac:spMkLst>
            <pc:docMk/>
            <pc:sldMk cId="3456524336" sldId="405"/>
            <ac:spMk id="2" creationId="{B57D4505-EC93-9941-E059-5B4B84A06B8C}"/>
          </ac:spMkLst>
        </pc:spChg>
        <pc:picChg chg="add mod">
          <ac:chgData name="Julia Koblitz" userId="f4deaeec-1f78-494b-98ad-7bcf2218e9d5" providerId="ADAL" clId="{96248BBB-D87B-591E-AE68-84FEF077E1EC}" dt="2026-02-03T13:06:05.501" v="2387" actId="1035"/>
          <ac:picMkLst>
            <pc:docMk/>
            <pc:sldMk cId="3456524336" sldId="405"/>
            <ac:picMk id="8" creationId="{956EF449-8715-1815-9927-5D8765813237}"/>
          </ac:picMkLst>
        </pc:picChg>
      </pc:sldChg>
      <pc:sldChg chg="addSp delSp modSp new mod ord">
        <pc:chgData name="Julia Koblitz" userId="f4deaeec-1f78-494b-98ad-7bcf2218e9d5" providerId="ADAL" clId="{96248BBB-D87B-591E-AE68-84FEF077E1EC}" dt="2026-02-03T13:10:28.758" v="2496" actId="20578"/>
        <pc:sldMkLst>
          <pc:docMk/>
          <pc:sldMk cId="3830508842" sldId="406"/>
        </pc:sldMkLst>
        <pc:spChg chg="mod">
          <ac:chgData name="Julia Koblitz" userId="f4deaeec-1f78-494b-98ad-7bcf2218e9d5" providerId="ADAL" clId="{96248BBB-D87B-591E-AE68-84FEF077E1EC}" dt="2026-02-03T13:06:52.961" v="2445" actId="20577"/>
          <ac:spMkLst>
            <pc:docMk/>
            <pc:sldMk cId="3830508842" sldId="406"/>
            <ac:spMk id="2" creationId="{F4E68DC5-6CAD-DCA8-838F-1B335A08AC95}"/>
          </ac:spMkLst>
        </pc:spChg>
        <pc:picChg chg="add mod">
          <ac:chgData name="Julia Koblitz" userId="f4deaeec-1f78-494b-98ad-7bcf2218e9d5" providerId="ADAL" clId="{96248BBB-D87B-591E-AE68-84FEF077E1EC}" dt="2026-02-03T13:06:36.855" v="2388"/>
          <ac:picMkLst>
            <pc:docMk/>
            <pc:sldMk cId="3830508842" sldId="406"/>
            <ac:picMk id="4" creationId="{D9458052-AE98-4493-979B-285B32183DD4}"/>
          </ac:picMkLst>
        </pc:picChg>
      </pc:sldChg>
      <pc:sldChg chg="addSp delSp modSp new mod ord">
        <pc:chgData name="Julia Koblitz" userId="f4deaeec-1f78-494b-98ad-7bcf2218e9d5" providerId="ADAL" clId="{96248BBB-D87B-591E-AE68-84FEF077E1EC}" dt="2026-02-03T13:10:28.758" v="2496" actId="20578"/>
        <pc:sldMkLst>
          <pc:docMk/>
          <pc:sldMk cId="1702955949" sldId="407"/>
        </pc:sldMkLst>
        <pc:spChg chg="mod">
          <ac:chgData name="Julia Koblitz" userId="f4deaeec-1f78-494b-98ad-7bcf2218e9d5" providerId="ADAL" clId="{96248BBB-D87B-591E-AE68-84FEF077E1EC}" dt="2026-02-03T13:09:35.270" v="2485" actId="20577"/>
          <ac:spMkLst>
            <pc:docMk/>
            <pc:sldMk cId="1702955949" sldId="407"/>
            <ac:spMk id="2" creationId="{48FF1541-7FBD-BC05-79D4-608ACB164ED1}"/>
          </ac:spMkLst>
        </pc:spChg>
        <pc:picChg chg="add mod">
          <ac:chgData name="Julia Koblitz" userId="f4deaeec-1f78-494b-98ad-7bcf2218e9d5" providerId="ADAL" clId="{96248BBB-D87B-591E-AE68-84FEF077E1EC}" dt="2026-02-03T13:09:25.831" v="2450" actId="1076"/>
          <ac:picMkLst>
            <pc:docMk/>
            <pc:sldMk cId="1702955949" sldId="407"/>
            <ac:picMk id="4" creationId="{53407F72-E1D3-40CF-5BAE-1169A88A7F30}"/>
          </ac:picMkLst>
        </pc:picChg>
      </pc:sldChg>
      <pc:sldChg chg="addSp delSp modSp new mod">
        <pc:chgData name="Julia Koblitz" userId="f4deaeec-1f78-494b-98ad-7bcf2218e9d5" providerId="ADAL" clId="{96248BBB-D87B-591E-AE68-84FEF077E1EC}" dt="2026-02-03T13:26:04.524" v="2855" actId="20577"/>
        <pc:sldMkLst>
          <pc:docMk/>
          <pc:sldMk cId="4022065518" sldId="408"/>
        </pc:sldMkLst>
        <pc:spChg chg="mod">
          <ac:chgData name="Julia Koblitz" userId="f4deaeec-1f78-494b-98ad-7bcf2218e9d5" providerId="ADAL" clId="{96248BBB-D87B-591E-AE68-84FEF077E1EC}" dt="2026-02-03T13:10:34.560" v="2509" actId="20577"/>
          <ac:spMkLst>
            <pc:docMk/>
            <pc:sldMk cId="4022065518" sldId="408"/>
            <ac:spMk id="2" creationId="{2E11B072-9A0D-010D-AC91-50C03D1C3390}"/>
          </ac:spMkLst>
        </pc:spChg>
        <pc:spChg chg="add del mod">
          <ac:chgData name="Julia Koblitz" userId="f4deaeec-1f78-494b-98ad-7bcf2218e9d5" providerId="ADAL" clId="{96248BBB-D87B-591E-AE68-84FEF077E1EC}" dt="2026-02-03T13:26:04.524" v="2855" actId="20577"/>
          <ac:spMkLst>
            <pc:docMk/>
            <pc:sldMk cId="4022065518" sldId="408"/>
            <ac:spMk id="3" creationId="{8FC8ECEC-50B2-D5B5-1482-F18A4DA57828}"/>
          </ac:spMkLst>
        </pc:spChg>
        <pc:picChg chg="add mod">
          <ac:chgData name="Julia Koblitz" userId="f4deaeec-1f78-494b-98ad-7bcf2218e9d5" providerId="ADAL" clId="{96248BBB-D87B-591E-AE68-84FEF077E1EC}" dt="2026-02-03T13:16:39.230" v="2622" actId="1076"/>
          <ac:picMkLst>
            <pc:docMk/>
            <pc:sldMk cId="4022065518" sldId="408"/>
            <ac:picMk id="5" creationId="{B5F1BC2A-0ECC-8EE7-19B3-27405E3D2E3E}"/>
          </ac:picMkLst>
        </pc:picChg>
      </pc:sldChg>
      <pc:sldChg chg="addSp modSp new mod modAnim">
        <pc:chgData name="Julia Koblitz" userId="f4deaeec-1f78-494b-98ad-7bcf2218e9d5" providerId="ADAL" clId="{96248BBB-D87B-591E-AE68-84FEF077E1EC}" dt="2026-02-03T13:14:02.143" v="2617"/>
        <pc:sldMkLst>
          <pc:docMk/>
          <pc:sldMk cId="2322988828" sldId="409"/>
        </pc:sldMkLst>
        <pc:spChg chg="mod">
          <ac:chgData name="Julia Koblitz" userId="f4deaeec-1f78-494b-98ad-7bcf2218e9d5" providerId="ADAL" clId="{96248BBB-D87B-591E-AE68-84FEF077E1EC}" dt="2026-02-03T13:10:43.887" v="2531" actId="20577"/>
          <ac:spMkLst>
            <pc:docMk/>
            <pc:sldMk cId="2322988828" sldId="409"/>
            <ac:spMk id="2" creationId="{8CAAB8B7-58B1-040B-062B-806139E0CAF0}"/>
          </ac:spMkLst>
        </pc:spChg>
        <pc:spChg chg="mod">
          <ac:chgData name="Julia Koblitz" userId="f4deaeec-1f78-494b-98ad-7bcf2218e9d5" providerId="ADAL" clId="{96248BBB-D87B-591E-AE68-84FEF077E1EC}" dt="2026-02-03T13:11:47.814" v="2607" actId="20577"/>
          <ac:spMkLst>
            <pc:docMk/>
            <pc:sldMk cId="2322988828" sldId="409"/>
            <ac:spMk id="3" creationId="{F7CBFACF-1CF2-6134-0448-9A033B0F3B59}"/>
          </ac:spMkLst>
        </pc:spChg>
        <pc:picChg chg="add mod">
          <ac:chgData name="Julia Koblitz" userId="f4deaeec-1f78-494b-98ad-7bcf2218e9d5" providerId="ADAL" clId="{96248BBB-D87B-591E-AE68-84FEF077E1EC}" dt="2026-02-03T13:13:17.699" v="2609" actId="1076"/>
          <ac:picMkLst>
            <pc:docMk/>
            <pc:sldMk cId="2322988828" sldId="409"/>
            <ac:picMk id="4" creationId="{FD08B2B3-D8F2-4616-7DC4-44CE56C05C89}"/>
          </ac:picMkLst>
        </pc:picChg>
        <pc:picChg chg="add mod">
          <ac:chgData name="Julia Koblitz" userId="f4deaeec-1f78-494b-98ad-7bcf2218e9d5" providerId="ADAL" clId="{96248BBB-D87B-591E-AE68-84FEF077E1EC}" dt="2026-02-03T13:13:42.589" v="2614" actId="14100"/>
          <ac:picMkLst>
            <pc:docMk/>
            <pc:sldMk cId="2322988828" sldId="409"/>
            <ac:picMk id="5" creationId="{0FAD68CF-F8C7-4B2C-2F59-F6880B58ADB9}"/>
          </ac:picMkLst>
        </pc:picChg>
      </pc:sldChg>
      <pc:sldChg chg="addSp delSp modSp new mod">
        <pc:chgData name="Julia Koblitz" userId="f4deaeec-1f78-494b-98ad-7bcf2218e9d5" providerId="ADAL" clId="{96248BBB-D87B-591E-AE68-84FEF077E1EC}" dt="2026-02-03T13:30:35.303" v="3096" actId="20577"/>
        <pc:sldMkLst>
          <pc:docMk/>
          <pc:sldMk cId="3494553644" sldId="410"/>
        </pc:sldMkLst>
        <pc:spChg chg="mod">
          <ac:chgData name="Julia Koblitz" userId="f4deaeec-1f78-494b-98ad-7bcf2218e9d5" providerId="ADAL" clId="{96248BBB-D87B-591E-AE68-84FEF077E1EC}" dt="2026-02-03T13:26:23.839" v="2857" actId="20577"/>
          <ac:spMkLst>
            <pc:docMk/>
            <pc:sldMk cId="3494553644" sldId="410"/>
            <ac:spMk id="2" creationId="{62D377A5-C013-0334-24C4-A83E2CE5C112}"/>
          </ac:spMkLst>
        </pc:spChg>
        <pc:spChg chg="add mod">
          <ac:chgData name="Julia Koblitz" userId="f4deaeec-1f78-494b-98ad-7bcf2218e9d5" providerId="ADAL" clId="{96248BBB-D87B-591E-AE68-84FEF077E1EC}" dt="2026-02-03T13:30:35.303" v="3096" actId="20577"/>
          <ac:spMkLst>
            <pc:docMk/>
            <pc:sldMk cId="3494553644" sldId="410"/>
            <ac:spMk id="6" creationId="{2A11A025-E493-677A-9519-61F9C3C87122}"/>
          </ac:spMkLst>
        </pc:spChg>
        <pc:picChg chg="add mod">
          <ac:chgData name="Julia Koblitz" userId="f4deaeec-1f78-494b-98ad-7bcf2218e9d5" providerId="ADAL" clId="{96248BBB-D87B-591E-AE68-84FEF077E1EC}" dt="2026-02-03T13:28:51.573" v="2882" actId="1076"/>
          <ac:picMkLst>
            <pc:docMk/>
            <pc:sldMk cId="3494553644" sldId="410"/>
            <ac:picMk id="7" creationId="{66156FCB-DA88-14AA-7EC8-B3F24C214B0E}"/>
          </ac:picMkLst>
        </pc:picChg>
      </pc:sldChg>
      <pc:sldChg chg="modSp add mod">
        <pc:chgData name="Julia Koblitz" userId="f4deaeec-1f78-494b-98ad-7bcf2218e9d5" providerId="ADAL" clId="{96248BBB-D87B-591E-AE68-84FEF077E1EC}" dt="2026-02-03T13:27:36.932" v="2878" actId="20577"/>
        <pc:sldMkLst>
          <pc:docMk/>
          <pc:sldMk cId="644574859" sldId="411"/>
        </pc:sldMkLst>
        <pc:spChg chg="mod">
          <ac:chgData name="Julia Koblitz" userId="f4deaeec-1f78-494b-98ad-7bcf2218e9d5" providerId="ADAL" clId="{96248BBB-D87B-591E-AE68-84FEF077E1EC}" dt="2026-02-03T13:27:36.932" v="2878" actId="20577"/>
          <ac:spMkLst>
            <pc:docMk/>
            <pc:sldMk cId="644574859" sldId="411"/>
            <ac:spMk id="2" creationId="{38377088-EEDE-3FEC-75DE-19AD10D39F79}"/>
          </ac:spMkLst>
        </pc:spChg>
      </pc:sldChg>
      <pc:sldChg chg="addSp delSp modSp new mod">
        <pc:chgData name="Julia Koblitz" userId="f4deaeec-1f78-494b-98ad-7bcf2218e9d5" providerId="ADAL" clId="{96248BBB-D87B-591E-AE68-84FEF077E1EC}" dt="2026-02-03T13:36:14.040" v="3216" actId="1036"/>
        <pc:sldMkLst>
          <pc:docMk/>
          <pc:sldMk cId="1117271469" sldId="412"/>
        </pc:sldMkLst>
        <pc:spChg chg="mod">
          <ac:chgData name="Julia Koblitz" userId="f4deaeec-1f78-494b-98ad-7bcf2218e9d5" providerId="ADAL" clId="{96248BBB-D87B-591E-AE68-84FEF077E1EC}" dt="2026-02-03T13:31:55.393" v="3124" actId="20577"/>
          <ac:spMkLst>
            <pc:docMk/>
            <pc:sldMk cId="1117271469" sldId="412"/>
            <ac:spMk id="2" creationId="{A7CA3466-FF38-79B1-29F4-D5C2AEB00D04}"/>
          </ac:spMkLst>
        </pc:spChg>
        <pc:spChg chg="add mod">
          <ac:chgData name="Julia Koblitz" userId="f4deaeec-1f78-494b-98ad-7bcf2218e9d5" providerId="ADAL" clId="{96248BBB-D87B-591E-AE68-84FEF077E1EC}" dt="2026-02-03T13:36:14.040" v="3216" actId="1036"/>
          <ac:spMkLst>
            <pc:docMk/>
            <pc:sldMk cId="1117271469" sldId="412"/>
            <ac:spMk id="6" creationId="{02798A34-5BDC-1EAC-60E9-7A85D7C8613E}"/>
          </ac:spMkLst>
        </pc:spChg>
        <pc:spChg chg="add mod">
          <ac:chgData name="Julia Koblitz" userId="f4deaeec-1f78-494b-98ad-7bcf2218e9d5" providerId="ADAL" clId="{96248BBB-D87B-591E-AE68-84FEF077E1EC}" dt="2026-02-03T13:35:55.090" v="3211" actId="1076"/>
          <ac:spMkLst>
            <pc:docMk/>
            <pc:sldMk cId="1117271469" sldId="412"/>
            <ac:spMk id="10" creationId="{AB29E941-08CD-2951-08D7-B69EFC2F44EA}"/>
          </ac:spMkLst>
        </pc:spChg>
        <pc:picChg chg="add mod">
          <ac:chgData name="Julia Koblitz" userId="f4deaeec-1f78-494b-98ad-7bcf2218e9d5" providerId="ADAL" clId="{96248BBB-D87B-591E-AE68-84FEF077E1EC}" dt="2026-02-03T13:34:58.164" v="3147" actId="1076"/>
          <ac:picMkLst>
            <pc:docMk/>
            <pc:sldMk cId="1117271469" sldId="412"/>
            <ac:picMk id="7" creationId="{5AAFB392-1CB0-C2AE-5F9F-08FDF62EE72F}"/>
          </ac:picMkLst>
        </pc:picChg>
      </pc:sldChg>
      <pc:sldChg chg="addSp delSp modSp new mod">
        <pc:chgData name="Julia Koblitz" userId="f4deaeec-1f78-494b-98ad-7bcf2218e9d5" providerId="ADAL" clId="{96248BBB-D87B-591E-AE68-84FEF077E1EC}" dt="2026-02-03T13:39:28.795" v="3264" actId="1076"/>
        <pc:sldMkLst>
          <pc:docMk/>
          <pc:sldMk cId="839016159" sldId="413"/>
        </pc:sldMkLst>
        <pc:spChg chg="mod">
          <ac:chgData name="Julia Koblitz" userId="f4deaeec-1f78-494b-98ad-7bcf2218e9d5" providerId="ADAL" clId="{96248BBB-D87B-591E-AE68-84FEF077E1EC}" dt="2026-02-03T13:39:02.901" v="3257" actId="20577"/>
          <ac:spMkLst>
            <pc:docMk/>
            <pc:sldMk cId="839016159" sldId="413"/>
            <ac:spMk id="2" creationId="{1EE9E4C7-B26C-3F4F-C2F3-373EAC25A12D}"/>
          </ac:spMkLst>
        </pc:spChg>
        <pc:picChg chg="add mod">
          <ac:chgData name="Julia Koblitz" userId="f4deaeec-1f78-494b-98ad-7bcf2218e9d5" providerId="ADAL" clId="{96248BBB-D87B-591E-AE68-84FEF077E1EC}" dt="2026-02-03T13:39:28.795" v="3264" actId="1076"/>
          <ac:picMkLst>
            <pc:docMk/>
            <pc:sldMk cId="839016159" sldId="413"/>
            <ac:picMk id="5" creationId="{2C2419B1-D077-C35F-BE8E-F54527C24058}"/>
          </ac:picMkLst>
        </pc:picChg>
      </pc:sldChg>
      <pc:sldChg chg="addSp modSp new mod modAnim">
        <pc:chgData name="Julia Koblitz" userId="f4deaeec-1f78-494b-98ad-7bcf2218e9d5" providerId="ADAL" clId="{96248BBB-D87B-591E-AE68-84FEF077E1EC}" dt="2026-02-03T13:45:48.472" v="3319" actId="14100"/>
        <pc:sldMkLst>
          <pc:docMk/>
          <pc:sldMk cId="1126342312" sldId="414"/>
        </pc:sldMkLst>
        <pc:spChg chg="mod">
          <ac:chgData name="Julia Koblitz" userId="f4deaeec-1f78-494b-98ad-7bcf2218e9d5" providerId="ADAL" clId="{96248BBB-D87B-591E-AE68-84FEF077E1EC}" dt="2026-02-03T13:42:03.406" v="3278" actId="20577"/>
          <ac:spMkLst>
            <pc:docMk/>
            <pc:sldMk cId="1126342312" sldId="414"/>
            <ac:spMk id="2" creationId="{871249CA-53BB-D4C1-0667-84C4FB6B29E3}"/>
          </ac:spMkLst>
        </pc:spChg>
        <pc:spChg chg="mod">
          <ac:chgData name="Julia Koblitz" userId="f4deaeec-1f78-494b-98ad-7bcf2218e9d5" providerId="ADAL" clId="{96248BBB-D87B-591E-AE68-84FEF077E1EC}" dt="2026-02-03T13:45:34.515" v="3315" actId="20577"/>
          <ac:spMkLst>
            <pc:docMk/>
            <pc:sldMk cId="1126342312" sldId="414"/>
            <ac:spMk id="3" creationId="{9775A7E9-96A2-B7BE-1FE8-00E84C0333F1}"/>
          </ac:spMkLst>
        </pc:spChg>
        <pc:picChg chg="add mod">
          <ac:chgData name="Julia Koblitz" userId="f4deaeec-1f78-494b-98ad-7bcf2218e9d5" providerId="ADAL" clId="{96248BBB-D87B-591E-AE68-84FEF077E1EC}" dt="2026-02-03T13:43:09.024" v="3280" actId="1076"/>
          <ac:picMkLst>
            <pc:docMk/>
            <pc:sldMk cId="1126342312" sldId="414"/>
            <ac:picMk id="4" creationId="{EA6ACED8-2E0A-35A0-F1CF-ECF1C390E748}"/>
          </ac:picMkLst>
        </pc:picChg>
        <pc:picChg chg="add mod">
          <ac:chgData name="Julia Koblitz" userId="f4deaeec-1f78-494b-98ad-7bcf2218e9d5" providerId="ADAL" clId="{96248BBB-D87B-591E-AE68-84FEF077E1EC}" dt="2026-02-03T13:45:41.792" v="3317" actId="14100"/>
          <ac:picMkLst>
            <pc:docMk/>
            <pc:sldMk cId="1126342312" sldId="414"/>
            <ac:picMk id="5" creationId="{43F953ED-2DB3-EC13-1F5F-F5DF0594DE22}"/>
          </ac:picMkLst>
        </pc:picChg>
        <pc:picChg chg="add mod">
          <ac:chgData name="Julia Koblitz" userId="f4deaeec-1f78-494b-98ad-7bcf2218e9d5" providerId="ADAL" clId="{96248BBB-D87B-591E-AE68-84FEF077E1EC}" dt="2026-02-03T13:45:48.472" v="3319" actId="14100"/>
          <ac:picMkLst>
            <pc:docMk/>
            <pc:sldMk cId="1126342312" sldId="414"/>
            <ac:picMk id="6" creationId="{F05884E4-16AD-F4A5-D654-2CD3EDB6C621}"/>
          </ac:picMkLst>
        </pc:picChg>
      </pc:sldChg>
      <pc:sldChg chg="modSp new mod">
        <pc:chgData name="Julia Koblitz" userId="f4deaeec-1f78-494b-98ad-7bcf2218e9d5" providerId="ADAL" clId="{96248BBB-D87B-591E-AE68-84FEF077E1EC}" dt="2026-02-12T19:02:24.675" v="3658" actId="20577"/>
        <pc:sldMkLst>
          <pc:docMk/>
          <pc:sldMk cId="2635774440" sldId="415"/>
        </pc:sldMkLst>
        <pc:spChg chg="mod">
          <ac:chgData name="Julia Koblitz" userId="f4deaeec-1f78-494b-98ad-7bcf2218e9d5" providerId="ADAL" clId="{96248BBB-D87B-591E-AE68-84FEF077E1EC}" dt="2026-02-03T13:51:10.396" v="3355" actId="20577"/>
          <ac:spMkLst>
            <pc:docMk/>
            <pc:sldMk cId="2635774440" sldId="415"/>
            <ac:spMk id="2" creationId="{5D87EAAA-B926-48CA-6EBE-ACAE18216C36}"/>
          </ac:spMkLst>
        </pc:spChg>
        <pc:spChg chg="mod">
          <ac:chgData name="Julia Koblitz" userId="f4deaeec-1f78-494b-98ad-7bcf2218e9d5" providerId="ADAL" clId="{96248BBB-D87B-591E-AE68-84FEF077E1EC}" dt="2026-02-12T19:02:24.675" v="3658" actId="20577"/>
          <ac:spMkLst>
            <pc:docMk/>
            <pc:sldMk cId="2635774440" sldId="415"/>
            <ac:spMk id="3" creationId="{86C9DABA-C455-AC49-80DE-0D93EE5940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8F35-0E7B-D54D-A5C7-F0A58ED55D92}" type="datetimeFigureOut">
              <a:rPr lang="de-DE" smtClean="0"/>
              <a:t>12.02.26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D8CAD-1D4B-8946-A6E6-FEF01A0E4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9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D8CAD-1D4B-8946-A6E6-FEF01A0E4B3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75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DDEF03-BCF7-419D-A399-0A2669BCD353}"/>
              </a:ext>
            </a:extLst>
          </p:cNvPr>
          <p:cNvSpPr/>
          <p:nvPr userDrawn="1"/>
        </p:nvSpPr>
        <p:spPr>
          <a:xfrm>
            <a:off x="0" y="0"/>
            <a:ext cx="12192000" cy="15731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8B82FC-98B6-411E-B103-A5B7F1224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893"/>
            <a:ext cx="12192000" cy="5712211"/>
          </a:xfrm>
          <a:prstGeom prst="rect">
            <a:avLst/>
          </a:prstGeom>
        </p:spPr>
      </p:pic>
      <p:sp>
        <p:nvSpPr>
          <p:cNvPr id="6" name="Titel 10">
            <a:extLst>
              <a:ext uri="{FF2B5EF4-FFF2-40B4-BE49-F238E27FC236}">
                <a16:creationId xmlns:a16="http://schemas.microsoft.com/office/drawing/2014/main" id="{7F2F5E60-5EE9-432E-A53E-FC1E84F2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16" y="2359742"/>
            <a:ext cx="11245236" cy="1260536"/>
          </a:xfrm>
          <a:prstGeom prst="rect">
            <a:avLst/>
          </a:prstGeom>
        </p:spPr>
        <p:txBody>
          <a:bodyPr anchor="ctr"/>
          <a:lstStyle>
            <a:lvl1pPr algn="l">
              <a:defRPr lang="de-DE" sz="2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27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804749" y="164529"/>
            <a:ext cx="7852868" cy="1016800"/>
          </a:xfrm>
          <a:prstGeom prst="rect">
            <a:avLst/>
          </a:prstGeom>
        </p:spPr>
        <p:txBody>
          <a:bodyPr/>
          <a:lstStyle>
            <a:lvl1pPr algn="l">
              <a:defRPr lang="de-DE" sz="3000" b="1" kern="1200" baseline="0" dirty="0" smtClean="0">
                <a:solidFill>
                  <a:schemeClr val="accent2"/>
                </a:solidFill>
                <a:latin typeface="Space Grotesk" pitchFamily="2" charset="77"/>
                <a:ea typeface="+mn-ea"/>
                <a:cs typeface="Space Grotesk" pitchFamily="2" charset="77"/>
              </a:defRPr>
            </a:lvl1pPr>
          </a:lstStyle>
          <a:p>
            <a:r>
              <a:rPr lang="de-DE" dirty="0"/>
              <a:t>Startfolie</a:t>
            </a:r>
            <a:br>
              <a:rPr lang="de-DE" dirty="0"/>
            </a:br>
            <a:r>
              <a:rPr lang="de-DE" dirty="0"/>
              <a:t>Überschrift max. 30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04749" y="1383710"/>
            <a:ext cx="566380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Optionaler Untertitel</a:t>
            </a:r>
          </a:p>
          <a:p>
            <a:pPr lvl="0"/>
            <a:r>
              <a:rPr lang="de-DE" dirty="0"/>
              <a:t>Einzeilig oder zweizeilig 20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4A9B3F-E41F-EDD5-FD63-51C2DFE96C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38" y="2373710"/>
            <a:ext cx="11670323" cy="43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2584D93-029D-253E-6DE1-0751E7798F47}"/>
              </a:ext>
            </a:extLst>
          </p:cNvPr>
          <p:cNvSpPr/>
          <p:nvPr userDrawn="1"/>
        </p:nvSpPr>
        <p:spPr>
          <a:xfrm>
            <a:off x="0" y="0"/>
            <a:ext cx="12192000" cy="6741368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E87FCC-673C-7C3B-341C-D2F0C8D21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389" t="31236" r="15543" b="15543"/>
          <a:stretch/>
        </p:blipFill>
        <p:spPr>
          <a:xfrm>
            <a:off x="0" y="0"/>
            <a:ext cx="6096000" cy="647976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E1BC879-1F29-6D7E-3398-A19F7D41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91" y="2093426"/>
            <a:ext cx="8176847" cy="1669682"/>
          </a:xfrm>
          <a:prstGeom prst="rect">
            <a:avLst/>
          </a:prstGeom>
        </p:spPr>
        <p:txBody>
          <a:bodyPr/>
          <a:lstStyle>
            <a:lvl1pPr algn="l">
              <a:defRPr lang="de-DE" sz="4800" b="1" kern="1200" baseline="0" dirty="0" smtClean="0">
                <a:solidFill>
                  <a:schemeClr val="tx1"/>
                </a:solidFill>
                <a:latin typeface="Space Grotesk" pitchFamily="2" charset="77"/>
                <a:ea typeface="Source Code Pro" panose="020B0309030403020204" pitchFamily="49" charset="0"/>
                <a:cs typeface="Space Grotesk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021F81-CB5A-C018-14ED-8ACC732D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83" y="3891940"/>
            <a:ext cx="4406900" cy="28448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5B21496-539B-8298-64C9-FB0EE57F5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9491" y="3891940"/>
            <a:ext cx="5889625" cy="162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23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_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DDEF03-BCF7-419D-A399-0A2669BCD353}"/>
              </a:ext>
            </a:extLst>
          </p:cNvPr>
          <p:cNvSpPr/>
          <p:nvPr userDrawn="1"/>
        </p:nvSpPr>
        <p:spPr>
          <a:xfrm>
            <a:off x="0" y="0"/>
            <a:ext cx="12192000" cy="15731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36A9F3-D560-48E8-8B0F-6A04C07B9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51582"/>
            <a:ext cx="12192000" cy="6354835"/>
          </a:xfrm>
          <a:prstGeom prst="rect">
            <a:avLst/>
          </a:prstGeom>
        </p:spPr>
      </p:pic>
      <p:sp>
        <p:nvSpPr>
          <p:cNvPr id="6" name="Titel 10">
            <a:extLst>
              <a:ext uri="{FF2B5EF4-FFF2-40B4-BE49-F238E27FC236}">
                <a16:creationId xmlns:a16="http://schemas.microsoft.com/office/drawing/2014/main" id="{7F2F5E60-5EE9-432E-A53E-FC1E84F2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82" y="2713704"/>
            <a:ext cx="11245236" cy="1260536"/>
          </a:xfrm>
          <a:prstGeom prst="rect">
            <a:avLst/>
          </a:prstGeom>
        </p:spPr>
        <p:txBody>
          <a:bodyPr anchor="ctr"/>
          <a:lstStyle>
            <a:lvl1pPr algn="ctr">
              <a:defRPr lang="de-DE" sz="3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001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22300" y="207998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10823804" cy="4993084"/>
          </a:xfrm>
          <a:prstGeom prst="rect">
            <a:avLst/>
          </a:prstGeom>
        </p:spPr>
        <p:txBody>
          <a:bodyPr/>
          <a:lstStyle>
            <a:lvl1pPr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152467" y="6406770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22300" y="1487373"/>
            <a:ext cx="5253153" cy="4893956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6091767" y="1487373"/>
            <a:ext cx="5187950" cy="4893956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34917" y="6381328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47D26BFE-97F4-4920-B1E2-8E99194F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07998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492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108767" y="2056419"/>
            <a:ext cx="5291800" cy="4324909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622299" y="2056419"/>
            <a:ext cx="5296613" cy="4324909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34917" y="6381328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47D26BFE-97F4-4920-B1E2-8E99194F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07998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DFC1E8-0216-491E-B6E2-54AE560045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550162"/>
            <a:ext cx="5299716" cy="40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577E758-685D-4A68-9B43-B54AA85FAB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0851" y="1550162"/>
            <a:ext cx="5299716" cy="40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4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_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DDEF03-BCF7-419D-A399-0A2669BCD353}"/>
              </a:ext>
            </a:extLst>
          </p:cNvPr>
          <p:cNvSpPr/>
          <p:nvPr/>
        </p:nvSpPr>
        <p:spPr>
          <a:xfrm>
            <a:off x="0" y="0"/>
            <a:ext cx="12192000" cy="15731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C94B87-44A0-4021-06CF-3C11A26C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84"/>
            <a:ext cx="12192000" cy="6354832"/>
          </a:xfrm>
          <a:prstGeom prst="rect">
            <a:avLst/>
          </a:prstGeom>
        </p:spPr>
      </p:pic>
      <p:sp>
        <p:nvSpPr>
          <p:cNvPr id="6" name="Titel 10">
            <a:extLst>
              <a:ext uri="{FF2B5EF4-FFF2-40B4-BE49-F238E27FC236}">
                <a16:creationId xmlns:a16="http://schemas.microsoft.com/office/drawing/2014/main" id="{7F2F5E60-5EE9-432E-A53E-FC1E84F2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82" y="2713704"/>
            <a:ext cx="11245236" cy="1260536"/>
          </a:xfrm>
          <a:prstGeom prst="rect">
            <a:avLst/>
          </a:prstGeom>
        </p:spPr>
        <p:txBody>
          <a:bodyPr anchor="ctr"/>
          <a:lstStyle>
            <a:lvl1pPr algn="ctr">
              <a:defRPr lang="de-DE" sz="3200" b="1" kern="1200" dirty="0">
                <a:solidFill>
                  <a:schemeClr val="bg1"/>
                </a:solidFill>
                <a:latin typeface="Young Serif" pitchFamily="2" charset="77"/>
                <a:ea typeface="Source Code Pro" panose="020B0309030403020204" pitchFamily="49" charset="0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79AD50B-8E65-AFAE-61D9-83CD3FBA6107}"/>
              </a:ext>
            </a:extLst>
          </p:cNvPr>
          <p:cNvSpPr/>
          <p:nvPr userDrawn="1"/>
        </p:nvSpPr>
        <p:spPr>
          <a:xfrm>
            <a:off x="0" y="0"/>
            <a:ext cx="12192000" cy="15731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82E82D-2FA1-81C3-7F68-40904C89D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51582"/>
            <a:ext cx="12192000" cy="63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22301" y="245126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2800" b="1" i="0" kern="1200" dirty="0">
                <a:solidFill>
                  <a:schemeClr val="accent2"/>
                </a:solidFill>
                <a:latin typeface="Space Grotesk" pitchFamily="2" charset="77"/>
                <a:ea typeface="Source Code Pro" panose="020B0309030403020204" pitchFamily="49" charset="0"/>
                <a:cs typeface="Space Grotesk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10823804" cy="4993084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152467" y="6406770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038850" y="1487373"/>
            <a:ext cx="5253153" cy="4893956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622300" y="1487373"/>
            <a:ext cx="5187950" cy="4893956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34917" y="6381328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47D26BFE-97F4-4920-B1E2-8E99194F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27453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2800" b="1" kern="1200" dirty="0">
                <a:solidFill>
                  <a:schemeClr val="accent2"/>
                </a:solidFill>
                <a:latin typeface="Space Grotesk" pitchFamily="2" charset="77"/>
                <a:ea typeface="+mn-ea"/>
                <a:cs typeface="Space Grotesk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43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108767" y="2056419"/>
            <a:ext cx="5291800" cy="4324909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622299" y="2056419"/>
            <a:ext cx="5296613" cy="4324909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34917" y="6381328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47D26BFE-97F4-4920-B1E2-8E99194F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27453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2800" b="1" kern="1200" dirty="0">
                <a:solidFill>
                  <a:schemeClr val="accent2"/>
                </a:solidFill>
                <a:latin typeface="Space Grotesk" pitchFamily="2" charset="77"/>
                <a:ea typeface="+mn-ea"/>
                <a:cs typeface="Space Grotesk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DFC1E8-0216-491E-B6E2-54AE560045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550162"/>
            <a:ext cx="5299716" cy="40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577E758-685D-4A68-9B43-B54AA85FAB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0851" y="1550162"/>
            <a:ext cx="5299716" cy="40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6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87CBAFF-A618-4EF2-8549-292465E316B5}"/>
              </a:ext>
            </a:extLst>
          </p:cNvPr>
          <p:cNvSpPr/>
          <p:nvPr/>
        </p:nvSpPr>
        <p:spPr>
          <a:xfrm>
            <a:off x="0" y="1264965"/>
            <a:ext cx="12192000" cy="5557113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01B45D-DD59-4C57-84A9-35A86EB290EF}"/>
              </a:ext>
            </a:extLst>
          </p:cNvPr>
          <p:cNvSpPr/>
          <p:nvPr/>
        </p:nvSpPr>
        <p:spPr>
          <a:xfrm>
            <a:off x="0" y="6763773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14D943-237A-457A-889D-DA45D9BA04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999694" y="141275"/>
            <a:ext cx="2014118" cy="1007059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28D342D-3374-432F-BA41-120E954882F5}"/>
              </a:ext>
            </a:extLst>
          </p:cNvPr>
          <p:cNvCxnSpPr>
            <a:cxnSpLocks/>
          </p:cNvCxnSpPr>
          <p:nvPr/>
        </p:nvCxnSpPr>
        <p:spPr>
          <a:xfrm>
            <a:off x="0" y="1264966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5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20" y="6150401"/>
            <a:ext cx="480053" cy="392047"/>
          </a:xfrm>
          <a:prstGeom prst="rect">
            <a:avLst/>
          </a:prstGeom>
        </p:spPr>
      </p:pic>
      <p:cxnSp>
        <p:nvCxnSpPr>
          <p:cNvPr id="11" name="Gerade Verbindung 8"/>
          <p:cNvCxnSpPr/>
          <p:nvPr/>
        </p:nvCxnSpPr>
        <p:spPr>
          <a:xfrm>
            <a:off x="1800000" y="6309320"/>
            <a:ext cx="940904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679512" y="6314790"/>
            <a:ext cx="7114705" cy="3181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Leibniz-Institut </a:t>
            </a:r>
            <a:r>
              <a:rPr lang="de-DE" sz="1467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• </a:t>
            </a:r>
            <a:r>
              <a:rPr lang="de-DE" sz="14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DSMZ-Deutsche Sammlung von Mikroorganismen und Zellkulturen GmbH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01B45D-DD59-4C57-84A9-35A86EB290EF}"/>
              </a:ext>
            </a:extLst>
          </p:cNvPr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87CBAFF-A618-4EF2-8549-292465E316B5}"/>
              </a:ext>
            </a:extLst>
          </p:cNvPr>
          <p:cNvSpPr/>
          <p:nvPr/>
        </p:nvSpPr>
        <p:spPr>
          <a:xfrm>
            <a:off x="0" y="1264966"/>
            <a:ext cx="12192000" cy="547640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28D342D-3374-432F-BA41-120E954882F5}"/>
              </a:ext>
            </a:extLst>
          </p:cNvPr>
          <p:cNvCxnSpPr>
            <a:cxnSpLocks/>
          </p:cNvCxnSpPr>
          <p:nvPr/>
        </p:nvCxnSpPr>
        <p:spPr>
          <a:xfrm>
            <a:off x="0" y="1264966"/>
            <a:ext cx="12192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179D647C-3A56-7A57-30C2-944C2E95E4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89489" y="333724"/>
            <a:ext cx="2011680" cy="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CE5739-DCD7-3AB0-D089-B34515A4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91" y="2093426"/>
            <a:ext cx="10278209" cy="1669682"/>
          </a:xfrm>
        </p:spPr>
        <p:txBody>
          <a:bodyPr/>
          <a:lstStyle/>
          <a:p>
            <a:r>
              <a:rPr lang="de-DE" dirty="0"/>
              <a:t>Community Meeting</a:t>
            </a:r>
            <a:br>
              <a:rPr lang="de-DE" dirty="0"/>
            </a:br>
            <a:r>
              <a:rPr lang="de-DE" sz="3600" dirty="0"/>
              <a:t>am 4. Februar 2026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7F3E70-64C4-9880-1266-C6C3A0C66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9491" y="3763108"/>
            <a:ext cx="5889625" cy="1628775"/>
          </a:xfrm>
        </p:spPr>
        <p:txBody>
          <a:bodyPr/>
          <a:lstStyle/>
          <a:p>
            <a:r>
              <a:rPr lang="de-DE" dirty="0"/>
              <a:t>OSIRIS v1.8.0 und mehr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7B6202-98DF-729F-ECF4-4A6BD5D1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256" y="491419"/>
            <a:ext cx="2094325" cy="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B9C997-BF17-C1C1-5604-B5076299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Inhalte: </a:t>
            </a:r>
            <a:br>
              <a:rPr lang="de-DE" dirty="0"/>
            </a:br>
            <a:r>
              <a:rPr lang="de-DE" dirty="0"/>
              <a:t>Forschungsbereiche &amp; Infrastrukturen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2FDEBCF3-0B22-E815-A4C3-C9D53DFF5BF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54547" y="1506571"/>
            <a:ext cx="11882905" cy="49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397E0-9857-C96D-3DFD-AF3BAD71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Portfolio: weiteres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3A9268-8579-9891-FB1E-8828D8BF1B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10823804" cy="1710284"/>
          </a:xfrm>
        </p:spPr>
        <p:txBody>
          <a:bodyPr numCol="2"/>
          <a:lstStyle/>
          <a:p>
            <a:r>
              <a:rPr lang="de-DE" dirty="0"/>
              <a:t>Mehr Einstellungsmöglichkeiten</a:t>
            </a:r>
          </a:p>
          <a:p>
            <a:r>
              <a:rPr lang="de-DE" dirty="0"/>
              <a:t>Neuen Static Site Generator (SSG)</a:t>
            </a:r>
          </a:p>
          <a:p>
            <a:r>
              <a:rPr lang="de-DE" dirty="0"/>
              <a:t>Überarbeitete Profilseite</a:t>
            </a:r>
          </a:p>
          <a:p>
            <a:r>
              <a:rPr lang="de-DE" dirty="0"/>
              <a:t>Verbesserte Kooperationskarten </a:t>
            </a:r>
          </a:p>
          <a:p>
            <a:r>
              <a:rPr lang="de-DE" dirty="0"/>
              <a:t>Intuitivere Startseite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B5F7CF-4ABD-EA03-15D0-C33316BD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53" y="2898515"/>
            <a:ext cx="10071100" cy="38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C46AA-E9B3-DE42-BD54-50193DB0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Organisationen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189764C-2A40-9C98-6141-003EAC2CE76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86467" y="1376363"/>
            <a:ext cx="8354302" cy="52365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5A3E156-B7B8-1201-07E8-4124874F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212" y="1596864"/>
            <a:ext cx="4323787" cy="13478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D7D766-73E4-1474-D5EC-18BB150C4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105" y="5647674"/>
            <a:ext cx="406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174A1-ABA1-9FBA-7B86-FF975B6C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Projekt-Kollaborationen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17772D-44A8-2C45-6265-CAACF05E3B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4136986" cy="4993084"/>
          </a:xfrm>
        </p:spPr>
        <p:txBody>
          <a:bodyPr/>
          <a:lstStyle/>
          <a:p>
            <a:r>
              <a:rPr lang="de-DE" dirty="0"/>
              <a:t>Besonders bei Projekten gab es einige Inkonsistenzen mit Organisationen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D55A8B-F800-30FF-C724-CF389386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87" y="1408912"/>
            <a:ext cx="6872404" cy="53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2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AB8B7-58B1-040B-062B-806139E0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Projekte: Datenfelder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CBFACF-1CF2-6134-0448-9A033B0F3B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Neues Akronym-Feld</a:t>
            </a:r>
          </a:p>
          <a:p>
            <a:r>
              <a:rPr lang="de-DE" dirty="0"/>
              <a:t>Verbundvorhaben</a:t>
            </a:r>
          </a:p>
          <a:p>
            <a:r>
              <a:rPr lang="de-DE" dirty="0"/>
              <a:t>Förderprogramm als Auswahlliste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08B2B3-D8F2-4616-7DC4-44CE56C05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2928380"/>
            <a:ext cx="7289800" cy="355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AD68CF-F8C7-4B2C-2F59-F6880B58A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237" y="1296493"/>
            <a:ext cx="5217763" cy="53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1B072-9A0D-010D-AC91-50C03D1C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Projekte: Finanzen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8ECEC-50B2-D5B5-1482-F18A4DA578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5130799" cy="4993084"/>
          </a:xfrm>
        </p:spPr>
        <p:txBody>
          <a:bodyPr/>
          <a:lstStyle/>
          <a:p>
            <a:r>
              <a:rPr lang="de-DE" dirty="0"/>
              <a:t>Verbesserte Erfassung von Drittmitteleinnahmen</a:t>
            </a:r>
          </a:p>
          <a:p>
            <a:endParaRPr lang="de-DE" dirty="0"/>
          </a:p>
          <a:p>
            <a:r>
              <a:rPr lang="de-DE" dirty="0"/>
              <a:t>Detaillierte Statistik in einer Finanzübersicht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2000" dirty="0"/>
              <a:t>Wichtig: Da Finanzen zu den sensiblen Daten gehören, werden sie nicht bei Projekten sondern bei Anträgen gepflegt.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F1BC2A-0ECC-8EE7-19B3-27405E3D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338834"/>
            <a:ext cx="6362700" cy="53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377A5-C013-0334-24C4-A83E2CE5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Dokumente von Aktivitäten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11A025-E493-677A-9519-61F9C3C871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5016499" cy="4993084"/>
          </a:xfrm>
        </p:spPr>
        <p:txBody>
          <a:bodyPr/>
          <a:lstStyle/>
          <a:p>
            <a:r>
              <a:rPr lang="de-DE" dirty="0"/>
              <a:t>Dateien können jetzt mit einem Typen und einer Beschreibung annotiert werden</a:t>
            </a:r>
          </a:p>
          <a:p>
            <a:r>
              <a:rPr lang="de-DE" dirty="0"/>
              <a:t>Typen sind im Vokabular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Achtung:</a:t>
            </a:r>
            <a:r>
              <a:rPr lang="de-DE" dirty="0">
                <a:solidFill>
                  <a:srgbClr val="C00000"/>
                </a:solidFill>
              </a:rPr>
              <a:t> Neues Speichersystem! </a:t>
            </a:r>
            <a:r>
              <a:rPr lang="de-DE" sz="2000" dirty="0">
                <a:solidFill>
                  <a:srgbClr val="C00000"/>
                </a:solidFill>
              </a:rPr>
              <a:t>Einmalige Migration ist erforderlich 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156FCB-DA88-14AA-7EC8-B3F24C214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418" y="1491296"/>
            <a:ext cx="6252482" cy="47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5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8DE65-3447-AD3C-6E78-1497937C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77088-EEDE-3FEC-75DE-19AD10D3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Dokumentenbrowser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3C386FF-7168-C08E-ACDD-959ABCE617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2300" y="1401763"/>
            <a:ext cx="10012361" cy="53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A3466-FF38-79B1-29F4-D5C2AEB0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Verknüpfung von Aktivitäten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2798A34-5BDC-1EAC-60E9-7A85D7C861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28000" y="1738742"/>
            <a:ext cx="3835400" cy="4993084"/>
          </a:xfrm>
        </p:spPr>
        <p:txBody>
          <a:bodyPr/>
          <a:lstStyle/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steht im Zusammenhang mit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referenziert / wird referenziert von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setzt fort / wird fortgesetzt durch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ersetzt / wird ersetzt durch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fasst zusammen / wird zusammengefasst in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dokumentiert / wird dokumentiert in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erzeugt / wird erzeugt durch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nutzt / wird genutzt von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hat Ergebnis / ist Ergebnis von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ist eine Version von / hat Version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ist ein Preprint von / hat Preprint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ist eine Übersetzung von / hat Übersetzung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ist eine erweiterte Version von / hat eine Kurzfassung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ist Erratum zu / hat Erratum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basiert auf / ist Grundlage für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wird behandelt in / behandelt</a:t>
            </a:r>
          </a:p>
          <a:p>
            <a:r>
              <a:rPr lang="de-DE" sz="1400" dirty="0">
                <a:latin typeface="TikTok Sans 36pt" pitchFamily="2" charset="0"/>
                <a:cs typeface="TikTok Sans 36pt" pitchFamily="2" charset="0"/>
              </a:rPr>
              <a:t>begutachtet / wird begutachtet von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AFB392-1CB0-C2AE-5F9F-08FDF62E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288096"/>
            <a:ext cx="7772400" cy="484087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29E941-08CD-2951-08D7-B69EFC2F44EA}"/>
              </a:ext>
            </a:extLst>
          </p:cNvPr>
          <p:cNvSpPr txBox="1"/>
          <p:nvPr/>
        </p:nvSpPr>
        <p:spPr>
          <a:xfrm>
            <a:off x="6900433" y="1313058"/>
            <a:ext cx="493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TikTok Sans 36pt" pitchFamily="2" charset="0"/>
                <a:cs typeface="TikTok Sans 36pt" pitchFamily="2" charset="0"/>
              </a:rPr>
              <a:t>Feedback für aktuelles Vokabular erwünscht!</a:t>
            </a:r>
          </a:p>
        </p:txBody>
      </p:sp>
    </p:spTree>
    <p:extLst>
      <p:ext uri="{BB962C8B-B14F-4D97-AF65-F5344CB8AC3E}">
        <p14:creationId xmlns:p14="http://schemas.microsoft.com/office/powerpoint/2010/main" val="111727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9E4C7-B26C-3F4F-C2F3-373EAC25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Visualisierung: Aktivitäten-Netzwerk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2419B1-D077-C35F-BE8E-F54527C2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1353399"/>
            <a:ext cx="9524999" cy="55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6D79BF-F4EF-22CD-B89B-0F040157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Anwesende Institute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48871B8-3802-B0E7-C903-AB482B784D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200" i="1" dirty="0" err="1">
                <a:solidFill>
                  <a:schemeClr val="accent1"/>
                </a:solidFill>
              </a:rPr>
              <a:t>bicc</a:t>
            </a:r>
            <a:endParaRPr lang="de-DE" sz="2200" i="1" dirty="0">
              <a:solidFill>
                <a:schemeClr val="accent1"/>
              </a:solidFill>
            </a:endParaRPr>
          </a:p>
          <a:p>
            <a:r>
              <a:rPr lang="de-DE" sz="2200" i="1" dirty="0">
                <a:solidFill>
                  <a:schemeClr val="accent1"/>
                </a:solidFill>
              </a:rPr>
              <a:t>de.NBI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DPZ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DSMZ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IfL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PRIF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WI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ZMT</a:t>
            </a:r>
          </a:p>
        </p:txBody>
      </p:sp>
    </p:spTree>
    <p:extLst>
      <p:ext uri="{BB962C8B-B14F-4D97-AF65-F5344CB8AC3E}">
        <p14:creationId xmlns:p14="http://schemas.microsoft.com/office/powerpoint/2010/main" val="77476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D4505-EC93-9941-E059-5B4B84A0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Lehrveranstaltungen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56EF449-8715-1815-9927-5D87658132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4874" y="1477963"/>
            <a:ext cx="10922251" cy="5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4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68DC5-6CAD-DCA8-838F-1B335A08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Lehrveranstaltungen: bessere </a:t>
            </a:r>
            <a:r>
              <a:rPr lang="de-DE" dirty="0" err="1"/>
              <a:t>Insights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9458052-AE98-4493-979B-285B32183DD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2300" y="1536722"/>
            <a:ext cx="10823575" cy="49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0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F1541-7FBD-BC05-79D4-608ACB16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Lehrort: mit Organisation verknüpft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3407F72-E1D3-40CF-5BAE-1169A88A7F3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62" y="1549254"/>
            <a:ext cx="7725843" cy="50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5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249CA-53BB-D4C1-0667-84C4FB6B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Custom Fields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75A7E9-96A2-B7BE-1FE8-00E84C0333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sz="2000" b="1" dirty="0">
              <a:latin typeface="TikTok Sans 36pt" pitchFamily="2" charset="0"/>
              <a:cs typeface="TikTok Sans 36pt" pitchFamily="2" charset="0"/>
            </a:endParaRPr>
          </a:p>
          <a:p>
            <a:endParaRPr lang="de-DE" sz="2000" b="1" dirty="0">
              <a:latin typeface="TikTok Sans 36pt" pitchFamily="2" charset="0"/>
              <a:cs typeface="TikTok Sans 36pt" pitchFamily="2" charset="0"/>
            </a:endParaRPr>
          </a:p>
          <a:p>
            <a:endParaRPr lang="de-DE" sz="2000" b="1" dirty="0">
              <a:latin typeface="TikTok Sans 36pt" pitchFamily="2" charset="0"/>
              <a:cs typeface="TikTok Sans 36pt" pitchFamily="2" charset="0"/>
            </a:endParaRPr>
          </a:p>
          <a:p>
            <a:endParaRPr lang="de-DE" sz="2000" b="1" dirty="0">
              <a:latin typeface="TikTok Sans 36pt" pitchFamily="2" charset="0"/>
              <a:cs typeface="TikTok Sans 36pt" pitchFamily="2" charset="0"/>
            </a:endParaRPr>
          </a:p>
          <a:p>
            <a:endParaRPr lang="de-DE" sz="2000" b="1" dirty="0">
              <a:latin typeface="TikTok Sans 36pt" pitchFamily="2" charset="0"/>
              <a:cs typeface="TikTok Sans 36pt" pitchFamily="2" charset="0"/>
            </a:endParaRPr>
          </a:p>
          <a:p>
            <a:endParaRPr lang="de-DE" sz="2000" b="1" dirty="0">
              <a:latin typeface="TikTok Sans 36pt" pitchFamily="2" charset="0"/>
              <a:cs typeface="TikTok Sans 36pt" pitchFamily="2" charset="0"/>
            </a:endParaRPr>
          </a:p>
          <a:p>
            <a:pPr marL="0" indent="0">
              <a:buNone/>
            </a:pPr>
            <a:endParaRPr lang="de-DE" sz="2000" b="1" dirty="0">
              <a:latin typeface="TikTok Sans 36pt" pitchFamily="2" charset="0"/>
              <a:cs typeface="TikTok Sans 36pt" pitchFamily="2" charset="0"/>
            </a:endParaRPr>
          </a:p>
          <a:p>
            <a:pPr marL="0" indent="0">
              <a:buNone/>
            </a:pPr>
            <a:r>
              <a:rPr lang="de-DE" sz="2000" b="1" dirty="0">
                <a:latin typeface="TikTok Sans 36pt" pitchFamily="2" charset="0"/>
                <a:cs typeface="TikTok Sans 36pt" pitchFamily="2" charset="0"/>
              </a:rPr>
              <a:t>Neues Format: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6ACED8-2E0A-35A0-F1CF-ECF1C390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385301"/>
            <a:ext cx="7772400" cy="24617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F953ED-2DB3-EC13-1F5F-F5DF0594D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953" y="3847098"/>
            <a:ext cx="5389447" cy="8264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5884E4-16AD-F4A5-D654-2CD3EDB6C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1" y="4673557"/>
            <a:ext cx="7531099" cy="16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366E5-9142-4AB4-D034-22AC3B54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Bessere Autorenlisten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86F5E-2152-65B1-A29C-708C66C9714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A669FE-F97F-777D-3EB8-AABD7B66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421057"/>
            <a:ext cx="5854699" cy="53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12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7EAAA-B926-48CA-6EBE-ACAE1821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 der Community?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C9DABA-C455-AC49-80DE-0D93EE59405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774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57E8C-2B86-4567-94FF-8FCA7BCF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Save </a:t>
            </a:r>
            <a:r>
              <a:rPr lang="de-DE" dirty="0" err="1"/>
              <a:t>the</a:t>
            </a:r>
            <a:r>
              <a:rPr lang="de-DE" dirty="0"/>
              <a:t> Date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51E4E17-E60E-4884-AF4F-6F9D1013DD45}"/>
              </a:ext>
            </a:extLst>
          </p:cNvPr>
          <p:cNvSpPr/>
          <p:nvPr/>
        </p:nvSpPr>
        <p:spPr>
          <a:xfrm>
            <a:off x="7940705" y="6206836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Consolas" panose="020B0609020204030204" pitchFamily="49" charset="0"/>
              </a:rPr>
              <a:t>osiris-app.de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227F8080-4D98-6B00-27AA-9FEB4E7828CE}"/>
              </a:ext>
            </a:extLst>
          </p:cNvPr>
          <p:cNvSpPr/>
          <p:nvPr/>
        </p:nvSpPr>
        <p:spPr>
          <a:xfrm>
            <a:off x="1433367" y="2868590"/>
            <a:ext cx="9325265" cy="3099723"/>
          </a:xfrm>
          <a:prstGeom prst="roundRect">
            <a:avLst>
              <a:gd name="adj" fmla="val 1018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166692-4157-A751-6B1B-310F96C7F2B9}"/>
              </a:ext>
            </a:extLst>
          </p:cNvPr>
          <p:cNvSpPr txBox="1"/>
          <p:nvPr/>
        </p:nvSpPr>
        <p:spPr>
          <a:xfrm>
            <a:off x="1802095" y="3040201"/>
            <a:ext cx="5387866" cy="2440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chemeClr val="accent1"/>
                </a:solidFill>
              </a:rPr>
              <a:t>OSIRIS Community Event</a:t>
            </a:r>
            <a:endParaRPr lang="de-DE" sz="24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400" dirty="0"/>
              <a:t>📆 Am 16.04.2026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🕐 Um 13 Uhr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📍 online (Teams)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3083BE-6A0D-4B52-BAC7-0CEB7D78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3452801"/>
            <a:ext cx="2027492" cy="202749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AAC55-FC06-8EFD-D175-59E7DE29C4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10823804" cy="1138771"/>
          </a:xfrm>
        </p:spPr>
        <p:txBody>
          <a:bodyPr/>
          <a:lstStyle/>
          <a:p>
            <a:pPr marL="0" indent="0" algn="ctr">
              <a:buNone/>
            </a:pPr>
            <a:r>
              <a:rPr lang="de-DE" i="1" dirty="0">
                <a:solidFill>
                  <a:schemeClr val="accent1"/>
                </a:solidFill>
              </a:rPr>
              <a:t>Danke an alle, die dabei sein konnten!</a:t>
            </a:r>
          </a:p>
        </p:txBody>
      </p:sp>
    </p:spTree>
    <p:extLst>
      <p:ext uri="{BB962C8B-B14F-4D97-AF65-F5344CB8AC3E}">
        <p14:creationId xmlns:p14="http://schemas.microsoft.com/office/powerpoint/2010/main" val="291836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54FD2-D8E9-7E04-CBD8-DB2AAD0F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Design-Optionen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4FA276-CAD3-2A8E-8B7A-1EE8B26683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Farben</a:t>
            </a:r>
          </a:p>
          <a:p>
            <a:r>
              <a:rPr lang="de-DE" dirty="0"/>
              <a:t>Typografie</a:t>
            </a:r>
          </a:p>
          <a:p>
            <a:r>
              <a:rPr lang="de-DE" dirty="0"/>
              <a:t>Darstellung von Elementen</a:t>
            </a:r>
          </a:p>
          <a:p>
            <a:r>
              <a:rPr lang="de-DE" dirty="0"/>
              <a:t>Kopfzeile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697D9A-EF1A-C087-1A84-898B8E74C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461" y="1304486"/>
            <a:ext cx="3916243" cy="53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EC1B8-31CE-FAAA-3057-CA45077F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Design-Optionen</a:t>
            </a:r>
          </a:p>
        </p:txBody>
      </p:sp>
      <p:pic>
        <p:nvPicPr>
          <p:cNvPr id="7" name="Inhaltsplatzhalter 6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E8C6F2A7-188C-9512-6D3E-1039C7C7884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" y="217371"/>
            <a:ext cx="12191998" cy="6518065"/>
          </a:xfrm>
        </p:spPr>
      </p:pic>
    </p:spTree>
    <p:extLst>
      <p:ext uri="{BB962C8B-B14F-4D97-AF65-F5344CB8AC3E}">
        <p14:creationId xmlns:p14="http://schemas.microsoft.com/office/powerpoint/2010/main" val="267079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8B6A-4E24-568F-5A6B-692FDE720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15112-DD26-3C03-AFA0-DE17ACD9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Design-Optionen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D77038-4CA7-8A41-0DF6-FB66CADC6D1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48EF3845-2486-E8D2-16F5-681BEFDA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73"/>
            <a:ext cx="12192000" cy="65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DBE02-A8A6-F812-9A96-34F04513E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2AE55-13DA-D643-282B-1B227AF4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Design-Optionen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F0C9B7-BDC7-6839-E44D-7013EC8FC6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Webseite, Website, Screenshot enthält.&#10;&#10;KI-generierte Inhalte können fehlerhaft sein.">
            <a:extLst>
              <a:ext uri="{FF2B5EF4-FFF2-40B4-BE49-F238E27FC236}">
                <a16:creationId xmlns:a16="http://schemas.microsoft.com/office/drawing/2014/main" id="{AB0D343E-61EF-2702-ACAC-A34B4733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73"/>
            <a:ext cx="12192000" cy="65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0C12F-3558-D4A2-14A6-66735C2C1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BDF44-50F5-22BE-442F-72098816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Design-Optionen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27C639-7484-3633-8DD7-80075430BB1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Screenshot, Webseite, Website enthält.&#10;&#10;KI-generierte Inhalte können fehlerhaft sein.">
            <a:extLst>
              <a:ext uri="{FF2B5EF4-FFF2-40B4-BE49-F238E27FC236}">
                <a16:creationId xmlns:a16="http://schemas.microsoft.com/office/drawing/2014/main" id="{AD50FC96-4135-7F31-33F9-C42C60C1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73"/>
            <a:ext cx="12192000" cy="65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C2722-A50A-EA3C-32F9-A9B6F28F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Portfolio: mehr zeigen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5AB5AA-C693-8E3C-5150-E806D3469BD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Öffentliches Portfolio: direkt in OSIRIS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D66E1E-992B-B34B-BBA6-8C157375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3" y="1953099"/>
            <a:ext cx="7772400" cy="47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7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57CE6-AD06-D5E0-0B6C-9C8E0B9B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Portfolio: das Forschungsportal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A8FBCF2-BF45-2D5E-A9F3-DBC84152FD2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28024" y="1424132"/>
            <a:ext cx="10135952" cy="51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1269"/>
      </p:ext>
    </p:extLst>
  </p:cSld>
  <p:clrMapOvr>
    <a:masterClrMapping/>
  </p:clrMapOvr>
</p:sld>
</file>

<file path=ppt/theme/theme1.xml><?xml version="1.0" encoding="utf-8"?>
<a:theme xmlns:a="http://schemas.openxmlformats.org/drawingml/2006/main" name="1_OSIRIS">
  <a:themeElements>
    <a:clrScheme name="OSIR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590E"/>
      </a:accent1>
      <a:accent2>
        <a:srgbClr val="B51A26"/>
      </a:accent2>
      <a:accent3>
        <a:srgbClr val="179F35"/>
      </a:accent3>
      <a:accent4>
        <a:srgbClr val="B1B1B1"/>
      </a:accent4>
      <a:accent5>
        <a:srgbClr val="006DB5"/>
      </a:accent5>
      <a:accent6>
        <a:srgbClr val="000000"/>
      </a:accent6>
      <a:hlink>
        <a:srgbClr val="1F497D"/>
      </a:hlink>
      <a:folHlink>
        <a:srgbClr val="4F81BD"/>
      </a:folHlink>
    </a:clrScheme>
    <a:fontScheme name="Benutzerdefiniert 2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MZ_16-9.pptx" id="{795AB2EF-056C-46D3-8C44-C0C9B0357808}" vid="{E71DFCE9-C7E6-4D3A-B07A-DFEB4E2C64EA}"/>
    </a:ext>
  </a:extLst>
</a:theme>
</file>

<file path=ppt/theme/theme2.xml><?xml version="1.0" encoding="utf-8"?>
<a:theme xmlns:a="http://schemas.openxmlformats.org/drawingml/2006/main" name="OSIRIS Title">
  <a:themeElements>
    <a:clrScheme name="OSIRIS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78104"/>
      </a:accent1>
      <a:accent2>
        <a:srgbClr val="008083"/>
      </a:accent2>
      <a:accent3>
        <a:srgbClr val="E95709"/>
      </a:accent3>
      <a:accent4>
        <a:srgbClr val="FAAB36"/>
      </a:accent4>
      <a:accent5>
        <a:srgbClr val="249EA0"/>
      </a:accent5>
      <a:accent6>
        <a:srgbClr val="63A308"/>
      </a:accent6>
      <a:hlink>
        <a:srgbClr val="1F497D"/>
      </a:hlink>
      <a:folHlink>
        <a:srgbClr val="4F81BD"/>
      </a:folHlink>
    </a:clrScheme>
    <a:fontScheme name="Benutzerdefiniert 2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IRIS Title" id="{35A27255-DE70-2B4E-A207-6362D899DAA7}" vid="{5CA724EA-3F0A-FE43-85AD-8C2B20D1FC2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Macintosh PowerPoint</Application>
  <PresentationFormat>Breitbild</PresentationFormat>
  <Paragraphs>93</Paragraphs>
  <Slides>26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6" baseType="lpstr">
      <vt:lpstr>Aptos</vt:lpstr>
      <vt:lpstr>Arial</vt:lpstr>
      <vt:lpstr>Consolas</vt:lpstr>
      <vt:lpstr>Rubik</vt:lpstr>
      <vt:lpstr>Rubik Light</vt:lpstr>
      <vt:lpstr>Space Grotesk</vt:lpstr>
      <vt:lpstr>TikTok Sans 36pt</vt:lpstr>
      <vt:lpstr>Young Serif</vt:lpstr>
      <vt:lpstr>1_OSIRIS</vt:lpstr>
      <vt:lpstr>OSIRIS Title</vt:lpstr>
      <vt:lpstr>Community Meeting am 4. Februar 2026</vt:lpstr>
      <vt:lpstr>Anwesende Institute</vt:lpstr>
      <vt:lpstr>Neue Design-Optionen</vt:lpstr>
      <vt:lpstr>Neue Design-Optionen</vt:lpstr>
      <vt:lpstr>Neue Design-Optionen</vt:lpstr>
      <vt:lpstr>Neue Design-Optionen</vt:lpstr>
      <vt:lpstr>Neue Design-Optionen</vt:lpstr>
      <vt:lpstr>Portfolio: mehr zeigen</vt:lpstr>
      <vt:lpstr>Portfolio: das Forschungsportal</vt:lpstr>
      <vt:lpstr>Neue Inhalte:  Forschungsbereiche &amp; Infrastrukturen</vt:lpstr>
      <vt:lpstr>Portfolio: weiteres</vt:lpstr>
      <vt:lpstr>Organisationen</vt:lpstr>
      <vt:lpstr>Projekt-Kollaborationen</vt:lpstr>
      <vt:lpstr>Projekte: Datenfelder</vt:lpstr>
      <vt:lpstr>Projekte: Finanzen</vt:lpstr>
      <vt:lpstr>Dokumente von Aktivitäten</vt:lpstr>
      <vt:lpstr>Dokumentenbrowser</vt:lpstr>
      <vt:lpstr>Verknüpfung von Aktivitäten</vt:lpstr>
      <vt:lpstr>Visualisierung: Aktivitäten-Netzwerk</vt:lpstr>
      <vt:lpstr>Lehrveranstaltungen</vt:lpstr>
      <vt:lpstr>Lehrveranstaltungen: bessere Insights</vt:lpstr>
      <vt:lpstr>Lehrort: mit Organisation verknüpft</vt:lpstr>
      <vt:lpstr>Custom Fields</vt:lpstr>
      <vt:lpstr>Bessere Autorenlisten</vt:lpstr>
      <vt:lpstr>Topics der Community?</vt:lpstr>
      <vt:lpstr>Save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Koblitz</dc:creator>
  <cp:lastModifiedBy>Julia Koblitz</cp:lastModifiedBy>
  <cp:revision>56</cp:revision>
  <dcterms:created xsi:type="dcterms:W3CDTF">2024-10-13T07:37:46Z</dcterms:created>
  <dcterms:modified xsi:type="dcterms:W3CDTF">2026-02-12T19:02:28Z</dcterms:modified>
</cp:coreProperties>
</file>